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5" r:id="rId2"/>
    <p:sldId id="257" r:id="rId3"/>
    <p:sldId id="259" r:id="rId4"/>
    <p:sldId id="258" r:id="rId5"/>
    <p:sldId id="260" r:id="rId6"/>
    <p:sldId id="261" r:id="rId7"/>
    <p:sldId id="263" r:id="rId8"/>
    <p:sldId id="28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92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459BD-50A0-464D-AF9B-66FDD233C6DC}" type="doc">
      <dgm:prSet loTypeId="urn:microsoft.com/office/officeart/2005/8/layout/v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866E7D5-E8CD-402D-856F-6BEFA31A48C1}" type="pres">
      <dgm:prSet presAssocID="{32A459BD-50A0-464D-AF9B-66FDD233C6D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120C60-6C51-4201-8DCE-D2D2201FB979}" type="pres">
      <dgm:prSet presAssocID="{32A459BD-50A0-464D-AF9B-66FDD233C6DC}" presName="dummyMaxCanvas" presStyleCnt="0">
        <dgm:presLayoutVars/>
      </dgm:prSet>
      <dgm:spPr/>
    </dgm:pt>
  </dgm:ptLst>
  <dgm:cxnLst>
    <dgm:cxn modelId="{D34851F0-910A-4E62-BAB9-4271D90A332B}" type="presOf" srcId="{32A459BD-50A0-464D-AF9B-66FDD233C6DC}" destId="{E866E7D5-E8CD-402D-856F-6BEFA31A48C1}" srcOrd="0" destOrd="0" presId="urn:microsoft.com/office/officeart/2005/8/layout/vProcess5"/>
    <dgm:cxn modelId="{3C4B3E2F-BB44-4791-A673-CC99A903AA94}" type="presParOf" srcId="{E866E7D5-E8CD-402D-856F-6BEFA31A48C1}" destId="{F4120C60-6C51-4201-8DCE-D2D2201FB979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E137A-1891-4F28-9025-D4C23DF4DA09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E55C2-0631-40F6-A832-71F96B5E3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4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18CCC-9490-4D48-AD56-8C3178A4F2B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657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10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0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69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54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7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60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27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8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9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2D120-0899-43B8-8AB5-B155732ADD01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C3F4-4223-4C8F-909D-E72B2949B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0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0501" y="559558"/>
            <a:ext cx="6591869" cy="1323833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2. </a:t>
            </a:r>
            <a:r>
              <a:rPr lang="ru-RU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тановление психологии как науки</a:t>
            </a:r>
            <a:endParaRPr lang="ru-RU" sz="3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5659" y="2647665"/>
            <a:ext cx="5854889" cy="367124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</a:p>
          <a:p>
            <a:pPr algn="just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 этап (IV в. до н.э. - середина XVII в. н.э.) психология как наука о душе.</a:t>
            </a:r>
          </a:p>
          <a:p>
            <a:pPr algn="just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II этап (середина XVII в., - середина XIX в.) – психология как наука о сознании. </a:t>
            </a:r>
          </a:p>
          <a:p>
            <a:pPr algn="just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III этап (середина XIX в. – середина XX в.) – психология как наука о поведении.</a:t>
            </a:r>
          </a:p>
          <a:p>
            <a:pPr algn="just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IV этап (середина XX в. по настоящее время).</a:t>
            </a:r>
            <a:endParaRPr lang="ru-RU" sz="8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8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8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549" y="1446663"/>
            <a:ext cx="5691117" cy="4995080"/>
          </a:xfrm>
          <a:prstGeom prst="rect">
            <a:avLst/>
          </a:prstGeom>
        </p:spPr>
      </p:pic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612754"/>
              </p:ext>
            </p:extLst>
          </p:nvPr>
        </p:nvGraphicFramePr>
        <p:xfrm>
          <a:off x="214282" y="1214422"/>
          <a:ext cx="864399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852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9307"/>
            <a:ext cx="10515600" cy="3657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Психология, как и любая другая наука, прошла определенный путь развития. </a:t>
            </a:r>
          </a:p>
          <a:p>
            <a:r>
              <a:rPr lang="ru-RU" dirty="0" smtClean="0"/>
              <a:t>Известный психолог конца XIX — начала XX в. Г. </a:t>
            </a:r>
            <a:r>
              <a:rPr lang="ru-RU" dirty="0" err="1" smtClean="0"/>
              <a:t>Эббингауз</a:t>
            </a:r>
            <a:r>
              <a:rPr lang="ru-RU" dirty="0" smtClean="0"/>
              <a:t> сумел сказать о психологии очень кратко и точно — у психологии огромная предыстория и очень короткая история.</a:t>
            </a:r>
          </a:p>
          <a:p>
            <a:r>
              <a:rPr lang="ru-RU" dirty="0"/>
              <a:t>В</a:t>
            </a:r>
            <a:r>
              <a:rPr lang="ru-RU" dirty="0" smtClean="0"/>
              <a:t> истории психологии выделяют четыре этапа.</a:t>
            </a:r>
          </a:p>
          <a:p>
            <a:r>
              <a:rPr lang="ru-RU" dirty="0" smtClean="0"/>
              <a:t> На первом этапе психология существовала как наука о душе, </a:t>
            </a:r>
          </a:p>
          <a:p>
            <a:r>
              <a:rPr lang="ru-RU" dirty="0" smtClean="0"/>
              <a:t>на втором — как наука о сознании,</a:t>
            </a:r>
          </a:p>
          <a:p>
            <a:r>
              <a:rPr lang="ru-RU" dirty="0" smtClean="0"/>
              <a:t> на третьем — как наука о поведении,</a:t>
            </a:r>
          </a:p>
          <a:p>
            <a:r>
              <a:rPr lang="ru-RU" dirty="0" smtClean="0"/>
              <a:t>на четвертом — как наука о психике.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504" y="3480179"/>
            <a:ext cx="5527344" cy="32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40" y="300250"/>
            <a:ext cx="9062113" cy="634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0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1068"/>
            <a:ext cx="10515600" cy="666693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Особенностью психологии как науки является то, что с проявлениями психики человек сталкивается с тех пор, как начал осознавать себя человеком. </a:t>
            </a:r>
          </a:p>
          <a:p>
            <a:r>
              <a:rPr lang="ru-RU" b="1" dirty="0" smtClean="0"/>
              <a:t>Однако психические явления оставались и до сих пор остаются для него непостижимой загадкой. </a:t>
            </a:r>
          </a:p>
          <a:p>
            <a:r>
              <a:rPr lang="ru-RU" b="1" dirty="0" smtClean="0"/>
              <a:t>Например, до сих пор психология не может ответить на вопрос- что такое душа,  где она находится, или это отдельная  субстанция, отдельная от тела. </a:t>
            </a:r>
          </a:p>
          <a:p>
            <a:r>
              <a:rPr lang="ru-RU" b="1" dirty="0" smtClean="0"/>
              <a:t>Эти вопросы появились у человека из-за страха смерти, поскольку еще первобытный человек знал, что люди и животные умирают. Именно тогда появились верования, что человек состоит из двух частей: осязаемой, т. е. тела, и неосязаемой, т. е. души. </a:t>
            </a:r>
          </a:p>
          <a:p>
            <a:r>
              <a:rPr lang="ru-RU" b="1" dirty="0" smtClean="0"/>
              <a:t>Пока человек жив, его душа находится в теле, а когда она покидает тело, человек умирает. </a:t>
            </a:r>
          </a:p>
          <a:p>
            <a:r>
              <a:rPr lang="ru-RU" b="1" dirty="0" smtClean="0"/>
              <a:t>Когда же человек спит, душа покидает тело на время и переносится в какое-либо другое место. </a:t>
            </a:r>
          </a:p>
          <a:p>
            <a:r>
              <a:rPr lang="ru-RU" b="1" dirty="0" smtClean="0"/>
              <a:t>Таким образом, задолго до того, как психические процессы, свойства, состояния стали предметом научного анализа, человек пытался объяснить их происхождение и содержание.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5790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5206" y="0"/>
            <a:ext cx="6782937" cy="6728345"/>
          </a:xfrm>
        </p:spPr>
        <p:txBody>
          <a:bodyPr>
            <a:no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I </a:t>
            </a:r>
            <a:r>
              <a:rPr lang="ru-RU" sz="2000" b="1" dirty="0"/>
              <a:t>этап (IV в. до н.э. - середина XVII в. н.э.) психология как наука о душе. Наличием души пытались объяснить все непонятные явления в жизни человека: сон, сновидения, состояния транса, овладение магическими умениями (например, удачей в охоте), смерть и т.п. На этом этапе психология была донаучной, так как она не имела своих собственных методов исследования, а пользовалась философским методом логических рассуждений</a:t>
            </a:r>
            <a:r>
              <a:rPr lang="ru-RU" sz="2000" b="1" dirty="0" smtClean="0"/>
              <a:t>.</a:t>
            </a:r>
            <a:br>
              <a:rPr lang="ru-RU" sz="2000" b="1" dirty="0" smtClean="0"/>
            </a:br>
            <a:r>
              <a:rPr lang="ru-RU" sz="2000" b="1" dirty="0" smtClean="0"/>
              <a:t>	Древнегреческие мыслители  </a:t>
            </a:r>
            <a:r>
              <a:rPr lang="ru-RU" sz="2000" b="1" dirty="0" err="1" smtClean="0"/>
              <a:t>Демокрит</a:t>
            </a:r>
            <a:r>
              <a:rPr lang="ru-RU" sz="2000" b="1" dirty="0" smtClean="0"/>
              <a:t>, Платон, Аристотель и др. рассматривали душу как особую сущность, первопричину всех движений, совершаемых в мире.</a:t>
            </a:r>
          </a:p>
          <a:p>
            <a:r>
              <a:rPr lang="ru-RU" sz="2000" b="1" dirty="0" smtClean="0"/>
              <a:t>Однако, что первично душа, дух, т. е. идеальное, или тело, материя решалось ими по-разному. Исходя из понимания этого вопросов выделялось 2 направления - идеалистическое и материалистическое.</a:t>
            </a:r>
          </a:p>
          <a:p>
            <a:r>
              <a:rPr lang="ru-RU" sz="2000" b="1" dirty="0" smtClean="0"/>
              <a:t>Философы-идеалисты полагали - идеальное первично, а материя вторична. Сначала был дух, а потом материя. </a:t>
            </a:r>
          </a:p>
          <a:p>
            <a:r>
              <a:rPr lang="ru-RU" sz="2000" b="1" dirty="0" smtClean="0"/>
              <a:t>Философы-материалисты - первична материя, а </a:t>
            </a:r>
            <a:r>
              <a:rPr lang="ru-RU" sz="2400" b="1" dirty="0" smtClean="0"/>
              <a:t>идеальное вторично. </a:t>
            </a:r>
          </a:p>
          <a:p>
            <a:endParaRPr lang="ru-RU" sz="2400" b="1" dirty="0" smtClean="0"/>
          </a:p>
          <a:p>
            <a:endParaRPr lang="ru-RU" sz="2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64" y="545910"/>
            <a:ext cx="4722126" cy="631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8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74" b="15274"/>
          <a:stretch>
            <a:fillRect/>
          </a:stretch>
        </p:blipFill>
        <p:spPr>
          <a:xfrm>
            <a:off x="7110485" y="627797"/>
            <a:ext cx="4694828" cy="5568287"/>
          </a:xfrm>
        </p:spPr>
      </p:pic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839788" y="150125"/>
            <a:ext cx="5929502" cy="6455391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Демокрит</a:t>
            </a:r>
            <a:r>
              <a:rPr lang="ru-RU" sz="2400" b="1" dirty="0" smtClean="0"/>
              <a:t> рассматривал душу как особый вид материи, представляющий собой мелкие подвижные атомы, сходные с теми из которых состоит огонь (считалось что мир состоит из 4 начал- земли, воды, воздуха и огня). </a:t>
            </a:r>
          </a:p>
          <a:p>
            <a:r>
              <a:rPr lang="ru-RU" sz="2400" b="1" dirty="0" smtClean="0"/>
              <a:t>Все чувства, ощущения получаются от соединения различных атомов др. с другом. </a:t>
            </a:r>
          </a:p>
          <a:p>
            <a:r>
              <a:rPr lang="ru-RU" sz="2400" b="1" dirty="0" smtClean="0"/>
              <a:t>Атомы через поры тела, дыхание могут заходить и выходить, управляя  поведением человека, его поступками.</a:t>
            </a:r>
          </a:p>
          <a:p>
            <a:r>
              <a:rPr lang="ru-RU" sz="2400" b="1" dirty="0" smtClean="0"/>
              <a:t>Душа может покидать тело и вновь возвращаться.</a:t>
            </a:r>
          </a:p>
          <a:p>
            <a:r>
              <a:rPr lang="ru-RU" sz="2400" b="1" dirty="0" smtClean="0"/>
              <a:t>Чем больше в ней огненного начала, тем </a:t>
            </a:r>
            <a:r>
              <a:rPr lang="ru-RU" sz="2400" b="1" dirty="0" err="1" smtClean="0"/>
              <a:t>возвышенней</a:t>
            </a:r>
            <a:r>
              <a:rPr lang="ru-RU" sz="2400" b="1" dirty="0" smtClean="0"/>
              <a:t> человек.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0813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15" y="532263"/>
            <a:ext cx="7219667" cy="632573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Платон-как основатель идеалистического направления считал, что душа существует наряду с телом и независимо от него. Душа — начало незримое, возвышенное, божественное, вечное. Тело — начало зримое, низменное, преходящее, тленное.</a:t>
            </a:r>
          </a:p>
          <a:p>
            <a:r>
              <a:rPr lang="ru-RU" b="1" dirty="0" smtClean="0"/>
              <a:t>Она есть образ и течение мировой души. При рождении человека Дух отдает ей свою частичку.</a:t>
            </a:r>
          </a:p>
          <a:p>
            <a:r>
              <a:rPr lang="ru-RU" b="1" dirty="0" smtClean="0"/>
              <a:t>Душа бессмертная. Тело умирает, а душа остается и отправляется в ТМ, где продолжает свое существование и развитие до следующего перевоплощения. какой образ жизни вел человек, его душу ждет различная судьба: либо она будет блуждать вблизи земли, отягощенная земными элементами, либо отлетит от земли в идеальный мир.</a:t>
            </a:r>
          </a:p>
          <a:p>
            <a:r>
              <a:rPr lang="ru-RU" b="1" dirty="0" smtClean="0"/>
              <a:t> Души возвышенных и посвященных идут дальше. (Рерих это доказал).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" y="723331"/>
            <a:ext cx="4339987" cy="544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7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5" y="2124075"/>
            <a:ext cx="7200899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345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620</Words>
  <Application>Microsoft Office PowerPoint</Application>
  <PresentationFormat>Широкоэкранный</PresentationFormat>
  <Paragraphs>38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 Лекция 2. Становление психологии как науки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USERok</dc:creator>
  <cp:lastModifiedBy>Ольга Хабижановна</cp:lastModifiedBy>
  <cp:revision>79</cp:revision>
  <dcterms:created xsi:type="dcterms:W3CDTF">2021-01-03T13:07:12Z</dcterms:created>
  <dcterms:modified xsi:type="dcterms:W3CDTF">2021-01-17T15:47:23Z</dcterms:modified>
</cp:coreProperties>
</file>